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FB1"/>
    <a:srgbClr val="D9BBF9"/>
    <a:srgbClr val="4E5283"/>
    <a:srgbClr val="2C4773"/>
    <a:srgbClr val="728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66" d="100"/>
          <a:sy n="66" d="100"/>
        </p:scale>
        <p:origin x="516" y="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94F65-9D25-4E23-B69B-BD71A9B6A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680D5A-78FF-43D3-841F-A9433AD64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50A1E-C7E3-45E0-8463-8DFB7A94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2ED935-132C-4966-94F7-CC526F81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018D47-B103-420C-97DC-160287C5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619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D06CE-9DA9-4977-B75E-6E71F81B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D9786A-91A5-42B5-94C1-16A1498E0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0A0393-81B6-44EA-8DF6-56CFF16E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30F6B8-097A-40D5-B5FD-8489C2A1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C2D267-D380-4970-8BEE-C1E0E816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9562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8A860E-7BD3-4B49-B771-BD3619356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E7EB17-676A-4ED5-BEEC-C19F08ADE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5783E-9928-4FB2-8843-2DDBA889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E5114E-9D72-4A40-B8D5-DED15291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042583-8737-4164-A48A-B475AB2B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89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0D826-A761-4D53-BF65-6EC7FDA5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A33A8-6079-4CA7-9BB8-89DFA633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EB2C10-34AD-4F03-8AE6-905A9650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A5021B-C2EC-4468-AB46-D96C5883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885A26-6456-44A7-B671-EE0E23AA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180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E3850-0BE7-4EFE-BDC3-0632874B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342FA5-D434-4202-BC20-73C733C02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E5E7D-F71A-4A5F-82B3-980FE4A0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5255C9-BD3E-4F8C-BAA7-E41F5139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1A53FC-63E4-4BC5-9E4E-CE98A019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313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EDAA0-32C0-4BF4-B09B-C238B7DD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60F5DF-8E08-4642-9EA2-9E819007B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7416A2-69D8-412B-9728-AD76CC335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53FDEB-0577-45BD-91A5-DC3CD88B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ADBDF6-5A59-45DB-AF2A-54CB5135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1AE672-8360-4889-A265-3477552A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219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C5B68-30A4-4F3D-9C76-B79AB0FF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AB9A95-E90F-4785-A162-3A7F61207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845487-A861-4CDF-96DE-D5780CCB1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CB2A9C-6B52-44B8-8783-99D928ABE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0D0DD4-A84A-465E-B63D-AFA09C91E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F405E01-EA50-4F96-8CD7-D967B6EB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A16EF9-24A4-4D3D-A963-300421A2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54DCEDA-B873-4964-AAA9-4F28741C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395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A23E-3A3E-4E02-9BCC-17178722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F94ED7-C5BC-4243-AA97-DA966929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C5D43B-861D-4F17-8106-FC88B52B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EB78FD-FBC7-4083-A24A-F505ED6A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466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799AAC-77FD-4992-B055-EE498531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69E194-CE79-4612-936F-0E574DE7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9479D4-F9BD-4D1F-9A02-99978D65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640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43376-E62C-4F90-9B0E-A6ED6AEB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69BC98-E0B1-43BA-BFD6-38988E59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31E98E-99B6-47C9-B089-A72B929A9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D59830-BAAE-449C-998B-60C56E44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BEEFD4-61EE-4BE6-A321-0BEC6E7C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AE88FB-6C52-4F62-8FF4-A4234312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145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6B097-3818-4FB8-A7E7-B4F188E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CF5921-9811-49DB-B9CB-5CEF109A4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AAEB61-C4B7-4F07-8D90-11C3B337D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A6E506-8C4A-4855-9042-456DBF81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8E978C-4EFE-42F4-A8FF-69F010C4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55B166-5E44-4DAB-8A66-5A0AE033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65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369F2D-A983-4CCC-8F8B-4628F55F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FC3560-FA9B-4B3D-B683-C3538BFDB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52998A-6F4D-4FE4-AE2C-C9E4A6A28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9A584-5895-4FED-A4B3-FE3F790EE64D}" type="datetimeFigureOut">
              <a:rPr lang="es-AR" smtClean="0"/>
              <a:t>17/4/2023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9FF139-1D0A-4FCF-8877-22E20C1AA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25A45E-5456-45DC-A641-399CFF4DD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1521B-6E6F-441F-955E-B469126740E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30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A6A285F-4D7F-49AF-8B8E-1F6DD54853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420" y="1625600"/>
            <a:ext cx="2643166" cy="2643166"/>
          </a:xfrm>
          <a:prstGeom prst="rect">
            <a:avLst/>
          </a:prstGeom>
          <a:noFill/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C7AF30A-8160-4116-894C-3C94AA351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61" y="0"/>
            <a:ext cx="5922052" cy="57277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A95CB9-6F0B-4FF6-85E1-CA4087E401E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26" y="-304586"/>
            <a:ext cx="2158786" cy="215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0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981A376-174B-40A4-ACBB-E0638DDD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507" y="1327071"/>
            <a:ext cx="14461011" cy="51626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104B1E-3965-43DB-AB4E-CAAB3BA9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6886230"/>
            <a:ext cx="9743280" cy="93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1C7C50B-7584-476D-B98D-8F39CAA960A5}"/>
              </a:ext>
            </a:extLst>
          </p:cNvPr>
          <p:cNvGrpSpPr/>
          <p:nvPr/>
        </p:nvGrpSpPr>
        <p:grpSpPr>
          <a:xfrm>
            <a:off x="933882" y="-176042"/>
            <a:ext cx="5162117" cy="3585992"/>
            <a:chOff x="3412987" y="1565179"/>
            <a:chExt cx="3492642" cy="242625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3F82CB6-A4EE-4769-9668-6D00CF23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2987" y="1565179"/>
              <a:ext cx="3492642" cy="242625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26FC93E-517E-4F54-9787-5AE84EBE2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285" y="1866900"/>
              <a:ext cx="471628" cy="136347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43EBDD8-8F52-4822-B882-68A8FDB13E63}"/>
              </a:ext>
            </a:extLst>
          </p:cNvPr>
          <p:cNvGrpSpPr/>
          <p:nvPr/>
        </p:nvGrpSpPr>
        <p:grpSpPr>
          <a:xfrm>
            <a:off x="780961" y="3697057"/>
            <a:ext cx="5467960" cy="2402413"/>
            <a:chOff x="2570660" y="3429000"/>
            <a:chExt cx="5467960" cy="2402413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43FC13C-FCAB-44AA-A0CD-BDBB98C16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0660" y="3429000"/>
              <a:ext cx="5467960" cy="240241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711BCA5-B957-4AA9-8B39-90C7D0160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891" y="3836843"/>
              <a:ext cx="604562" cy="201521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53BBE482-3626-4308-848A-5D8340844A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32984" r="19494" b="20270"/>
          <a:stretch/>
        </p:blipFill>
        <p:spPr>
          <a:xfrm>
            <a:off x="6248921" y="1261814"/>
            <a:ext cx="3197077" cy="16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377FFF2-81EE-4B15-AB54-1743A9127A8C}"/>
              </a:ext>
            </a:extLst>
          </p:cNvPr>
          <p:cNvSpPr/>
          <p:nvPr/>
        </p:nvSpPr>
        <p:spPr>
          <a:xfrm>
            <a:off x="3720819" y="551542"/>
            <a:ext cx="5283200" cy="5283200"/>
          </a:xfrm>
          <a:prstGeom prst="rect">
            <a:avLst/>
          </a:prstGeom>
          <a:solidFill>
            <a:srgbClr val="728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966185-F9FC-4E59-BFD9-D517E8FFD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0861" y="-2523869"/>
            <a:ext cx="9743280" cy="93603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B140E34-9F81-4EE2-9DA5-7D8F3035C7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A9F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06" y="1432456"/>
            <a:ext cx="3199415" cy="3199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8EDED2-26C6-4CEB-8ACE-0699B7A5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168" y="1355335"/>
            <a:ext cx="1810938" cy="20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B99B3032-AF3B-4C1D-BFCD-D3B98E7B3DCB}"/>
              </a:ext>
            </a:extLst>
          </p:cNvPr>
          <p:cNvGrpSpPr/>
          <p:nvPr/>
        </p:nvGrpSpPr>
        <p:grpSpPr>
          <a:xfrm>
            <a:off x="-292552" y="4306265"/>
            <a:ext cx="5467960" cy="2402413"/>
            <a:chOff x="2570660" y="3429000"/>
            <a:chExt cx="5467960" cy="2402413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F88F786C-3015-43F2-8BDF-EE2A2764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0660" y="3429000"/>
              <a:ext cx="5467960" cy="2402413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661E1ED-D164-4557-8A65-D7AF69AD8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891" y="3836843"/>
              <a:ext cx="604562" cy="201521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2D4AB44-AE3B-402A-84A4-DA32A12732CB}"/>
              </a:ext>
            </a:extLst>
          </p:cNvPr>
          <p:cNvGrpSpPr/>
          <p:nvPr/>
        </p:nvGrpSpPr>
        <p:grpSpPr>
          <a:xfrm>
            <a:off x="246679" y="584496"/>
            <a:ext cx="2644701" cy="2261212"/>
            <a:chOff x="481023" y="1167788"/>
            <a:chExt cx="2644701" cy="2261212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EEE46660-71F5-478B-B307-472020A18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967"/>
            <a:stretch/>
          </p:blipFill>
          <p:spPr>
            <a:xfrm>
              <a:off x="481023" y="1655413"/>
              <a:ext cx="2644701" cy="1773587"/>
            </a:xfrm>
            <a:prstGeom prst="rect">
              <a:avLst/>
            </a:prstGeom>
          </p:spPr>
        </p:pic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83DA649-82BE-4833-9001-4588970B9278}"/>
                </a:ext>
              </a:extLst>
            </p:cNvPr>
            <p:cNvCxnSpPr>
              <a:cxnSpLocks/>
            </p:cNvCxnSpPr>
            <p:nvPr/>
          </p:nvCxnSpPr>
          <p:spPr>
            <a:xfrm>
              <a:off x="2883350" y="1167788"/>
              <a:ext cx="0" cy="2261212"/>
            </a:xfrm>
            <a:prstGeom prst="line">
              <a:avLst/>
            </a:prstGeom>
            <a:ln w="38100">
              <a:solidFill>
                <a:srgbClr val="2C4773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0F0D135E-2874-4F94-AEF9-1ED75234D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799" y1="48786" x2="47484" y2="55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43" y="616171"/>
            <a:ext cx="2643473" cy="2283251"/>
          </a:xfrm>
          <a:prstGeom prst="rect">
            <a:avLst/>
          </a:prstGeom>
          <a:noFill/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06020F6F-1BE2-4651-A25A-AF1B0E21990E}"/>
              </a:ext>
            </a:extLst>
          </p:cNvPr>
          <p:cNvGrpSpPr/>
          <p:nvPr/>
        </p:nvGrpSpPr>
        <p:grpSpPr>
          <a:xfrm>
            <a:off x="5734913" y="323850"/>
            <a:ext cx="3808081" cy="3543300"/>
            <a:chOff x="6096000" y="266700"/>
            <a:chExt cx="3808081" cy="3543300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73F319F-5BD4-48FD-A14E-FF7957D8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66700"/>
              <a:ext cx="3808081" cy="3543300"/>
            </a:xfrm>
            <a:prstGeom prst="rect">
              <a:avLst/>
            </a:prstGeom>
          </p:spPr>
        </p:pic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3EC98F72-425A-4B36-A083-9040E475A6CF}"/>
                </a:ext>
              </a:extLst>
            </p:cNvPr>
            <p:cNvSpPr/>
            <p:nvPr/>
          </p:nvSpPr>
          <p:spPr>
            <a:xfrm>
              <a:off x="7124700" y="2609850"/>
              <a:ext cx="1943100" cy="289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07B6454F-EC63-4A45-BB81-8090E578B9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1088" r="1919" b="2177"/>
          <a:stretch/>
        </p:blipFill>
        <p:spPr>
          <a:xfrm>
            <a:off x="2358661" y="-4697296"/>
            <a:ext cx="6752504" cy="663401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EBE809-8B76-46E4-A5BC-40D1A579C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-58329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9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BDA922F5-10E9-4656-8A49-313E44F8CBE5}"/>
              </a:ext>
            </a:extLst>
          </p:cNvPr>
          <p:cNvGrpSpPr/>
          <p:nvPr/>
        </p:nvGrpSpPr>
        <p:grpSpPr>
          <a:xfrm>
            <a:off x="552934" y="932542"/>
            <a:ext cx="3228444" cy="3773715"/>
            <a:chOff x="552934" y="932542"/>
            <a:chExt cx="3228444" cy="377371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9192D41-466D-405B-81A5-647E6629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AA9FB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34" y="1403428"/>
              <a:ext cx="3199415" cy="3199415"/>
            </a:xfrm>
            <a:prstGeom prst="rect">
              <a:avLst/>
            </a:prstGeom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0EB2B9A-68CF-469E-91E7-B2132A0CAF10}"/>
                </a:ext>
              </a:extLst>
            </p:cNvPr>
            <p:cNvCxnSpPr/>
            <p:nvPr/>
          </p:nvCxnSpPr>
          <p:spPr>
            <a:xfrm>
              <a:off x="3781378" y="932542"/>
              <a:ext cx="0" cy="3773715"/>
            </a:xfrm>
            <a:prstGeom prst="line">
              <a:avLst/>
            </a:prstGeom>
            <a:ln w="57150">
              <a:solidFill>
                <a:srgbClr val="AA9F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D04CD4D-461E-4C97-9768-D1AEDC83AA50}"/>
              </a:ext>
            </a:extLst>
          </p:cNvPr>
          <p:cNvGrpSpPr/>
          <p:nvPr/>
        </p:nvGrpSpPr>
        <p:grpSpPr>
          <a:xfrm>
            <a:off x="4466689" y="1185663"/>
            <a:ext cx="3363931" cy="4261695"/>
            <a:chOff x="4466689" y="1185663"/>
            <a:chExt cx="3363931" cy="426169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5E66C2E-DFAA-4613-9005-D530FCF49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689" y="1526752"/>
              <a:ext cx="3258621" cy="3804495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16CF33C-D481-4CD3-8571-06E76699EE81}"/>
                </a:ext>
              </a:extLst>
            </p:cNvPr>
            <p:cNvSpPr/>
            <p:nvPr/>
          </p:nvSpPr>
          <p:spPr>
            <a:xfrm>
              <a:off x="4572000" y="1185663"/>
              <a:ext cx="3258620" cy="426169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7951486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Lezer Zeta</dc:creator>
  <cp:lastModifiedBy>Lezer Zeta</cp:lastModifiedBy>
  <cp:revision>17</cp:revision>
  <dcterms:created xsi:type="dcterms:W3CDTF">2023-04-17T22:28:25Z</dcterms:created>
  <dcterms:modified xsi:type="dcterms:W3CDTF">2023-04-18T04:19:06Z</dcterms:modified>
</cp:coreProperties>
</file>